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04B4-FC20-4910-8C9B-16971A1C5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5A8EC-61B1-48C4-AF98-C50662B9C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B05FB-992F-4F2A-A1EE-39FD3C64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EF70D-AE40-412E-A35F-7229DEDAE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710DB-B221-44F1-A13D-B2815B6E2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823A7-2FB9-428E-A365-AE37D6237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FF8CE-5ECA-43AC-BD2D-F04B244A7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DAF22-5E7E-4171-A5F8-9AC0BFB6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47A95-1157-4F5F-8567-CB740B12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3D038-3128-44C1-82BB-8EDA13766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7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B2FFA5-1618-4562-89DB-98C0F7E20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52AD97-246F-4516-81B2-9BC7881CE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F87AC-A04E-4D17-BE11-0985CD947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2527A-4957-4DF2-80BB-5C1F8DB1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4A2BA-AA81-4EB4-8BF8-C5E86EBE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1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B1A3-4811-4ECC-9189-E6488EE8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AA2E8-9C36-42EB-81C9-5683E66E8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B0002-4B23-4259-A856-2090A2F73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3358F-C03B-4426-BD1E-5DBDFD2EE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FF9A8-E429-4784-A3DB-925C3DA1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8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596F2-2B64-499B-92A8-75ED84B44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52A29-F6B5-4BAC-87FE-103848BF6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0D04E-B7F9-42F1-B9F3-3A2DBE109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D2010-01BA-4ADE-9CFF-8D608E99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8F0CB-8AA3-451F-AE36-ECF3870F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4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CC00-13C1-4D61-920A-A5E53D945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9A90-0D26-48B4-AB11-D88AEBCF2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02F87-1EFE-4768-9408-87AA51524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2FDA7-3611-48EE-89AC-CF23118B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09F28-4F6B-495D-9AD7-A63157AE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6CD26-FDC1-4B43-9BFA-4F87D5C1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5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2B29-2906-41C6-8643-7423E4D2D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7BCA2-6A82-4117-864A-2702A2F21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0B29D-66A3-47B5-9D7D-AE4424CEA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86DEC-AAD5-4B3C-8394-5ED2D54B1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3047ED-1EAA-48F0-B2EF-46A91C109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AF279-40A5-4A4C-9105-1BB9D698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8E26D0-FE41-4486-AC2E-4D4EBDD5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82B81E-087E-4C2C-A5C2-7B423C60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9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EADF3-4939-4731-9272-FCDAC083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7141FB-4278-4EC5-99C9-7CE8CD896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413C0-244E-43FC-9924-99BE394C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3D59B-1EE4-4DCD-A51D-DA3D0B4B8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4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0CA5FB-95E6-4D0E-A03F-1ECE7AF75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B426CA-7F7E-4292-A5E1-D3DB6BCE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1015A-B475-4FED-9F70-0F9197E2C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6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3F929-560B-4A93-A57B-DA79633D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D8D30-0539-48E7-BC66-622CEB7AF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8082D-4942-45C1-8C6B-F4B18546A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C0A59-CC30-468D-90A3-640CC37EB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93D9A-6E23-4973-AC95-ADFD69C63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BEA36-9C13-42C9-BA0C-B4FD8D2C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1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6F882-A6D0-4790-90EF-F2846CCD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D317E-071E-457A-AD66-A0FC861D7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D379B-8AA1-4DA3-A77F-BDEC7C269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AD143-DF4A-4E98-A1D7-99B68DEFB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B7760-FEB3-4A4E-BABC-5D3E0E092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3BC9-1123-4608-9550-BFD3162F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61E5B3-40E8-441D-8FAD-EF4D60B5D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E3174-D6F1-45DE-859B-881133FD2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CB7AC-78A0-4A38-B4DE-E102AB8F38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D8C12-05A1-4CA2-A0C2-2EDC44A1610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CBD4D-AD70-499B-8D85-9C877CE690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49947-42B3-4F1E-AF08-A80FC276B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C690D-E0C0-4307-B144-BFFC28C6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6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94CBE-7267-4F4B-B689-A8BF37122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Community Basics: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943288-4A75-4C31-BCFF-C95B89D48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Posting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090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E8263B-43F8-41E6-AAB3-6B5746C44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511" y="643466"/>
            <a:ext cx="8222977" cy="557106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9E9B17F-15DD-457A-9B5F-84B2CEAE5D57}"/>
              </a:ext>
            </a:extLst>
          </p:cNvPr>
          <p:cNvSpPr/>
          <p:nvPr/>
        </p:nvSpPr>
        <p:spPr>
          <a:xfrm>
            <a:off x="8782756" y="5475111"/>
            <a:ext cx="1253066" cy="62088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94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D64EC-95E6-4E10-B19F-37C27BAA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When you have successfully added your attachment your screen should look like this: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4A435C-B3BB-4B31-BE3B-EAF02EA679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2028825"/>
            <a:ext cx="10905066" cy="360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98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8DBDF4-C041-442D-8511-07C0CD5E0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 schedule your post, click the ‘schedule’ option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D81A46-A1F8-498D-92FD-2494F9074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698" y="1675227"/>
            <a:ext cx="9874604" cy="43941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9619A06-275E-4BE2-A653-DB3F82A6300C}"/>
              </a:ext>
            </a:extLst>
          </p:cNvPr>
          <p:cNvSpPr/>
          <p:nvPr/>
        </p:nvSpPr>
        <p:spPr>
          <a:xfrm>
            <a:off x="2528711" y="4865511"/>
            <a:ext cx="1648178" cy="100471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6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02846F-4964-4BD0-90A2-B6D644066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Select your desired date and time, then click ‘schedule’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76D51-2CA2-4C4B-A3FE-A672775391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92" y="1675227"/>
            <a:ext cx="9986815" cy="43941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934206-FFF7-4D98-A0E1-63C95BE6E47B}"/>
              </a:ext>
            </a:extLst>
          </p:cNvPr>
          <p:cNvSpPr/>
          <p:nvPr/>
        </p:nvSpPr>
        <p:spPr>
          <a:xfrm>
            <a:off x="8319911" y="4301067"/>
            <a:ext cx="1343378" cy="7902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49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CC9A2-F9C1-4593-9EDA-0043066C7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Once you are satisfied with your post, hit ‘send’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3FA36F-AEF3-4510-B658-91DE648BB1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206" y="2509911"/>
            <a:ext cx="6804488" cy="3997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4B82766-E0E4-44A3-A5C8-95F6FB11479D}"/>
              </a:ext>
            </a:extLst>
          </p:cNvPr>
          <p:cNvSpPr/>
          <p:nvPr/>
        </p:nvSpPr>
        <p:spPr>
          <a:xfrm>
            <a:off x="3036711" y="5599289"/>
            <a:ext cx="1072445" cy="79213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1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663497-F710-43E8-8897-9998E256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Log in to your CBA profile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E4AA79-7CA5-444E-B55C-A3E634F605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645" y="2509911"/>
            <a:ext cx="8505610" cy="3997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8B0014D-DDC0-4FD1-A492-1351F839F5EE}"/>
              </a:ext>
            </a:extLst>
          </p:cNvPr>
          <p:cNvSpPr/>
          <p:nvPr/>
        </p:nvSpPr>
        <p:spPr>
          <a:xfrm>
            <a:off x="7155809" y="4672668"/>
            <a:ext cx="679508" cy="42783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BE6943-58E7-43B1-9511-40D5BB7EE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400" dirty="0">
                <a:solidFill>
                  <a:srgbClr val="FFFFFF"/>
                </a:solidFill>
              </a:rPr>
              <a:t>Located in the top right-hand corner click the ‘Community’ button or c</a:t>
            </a:r>
            <a: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lick the CBA Community button under member recourses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5771F71-5A91-403F-9920-359919BB9CAE}"/>
              </a:ext>
            </a:extLst>
          </p:cNvPr>
          <p:cNvSpPr/>
          <p:nvPr/>
        </p:nvSpPr>
        <p:spPr>
          <a:xfrm>
            <a:off x="8263156" y="5402510"/>
            <a:ext cx="947956" cy="82212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457A17F-6105-4ED3-96B5-CAE65CFCF1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68" y="2310834"/>
            <a:ext cx="11438792" cy="4351338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80B617E-7233-49AC-894B-2284DBDFDB32}"/>
              </a:ext>
            </a:extLst>
          </p:cNvPr>
          <p:cNvSpPr/>
          <p:nvPr/>
        </p:nvSpPr>
        <p:spPr>
          <a:xfrm>
            <a:off x="9211112" y="2302933"/>
            <a:ext cx="947956" cy="508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E809E6-5DC1-4681-8C22-775949EB1D1C}"/>
              </a:ext>
            </a:extLst>
          </p:cNvPr>
          <p:cNvSpPr/>
          <p:nvPr/>
        </p:nvSpPr>
        <p:spPr>
          <a:xfrm>
            <a:off x="5475112" y="5409369"/>
            <a:ext cx="1196622" cy="98205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4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34D8A-B908-43B4-BE07-BF98319B7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0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 view the your Section forum, choose the ‘My Communities’ option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852113D-CBA7-44AA-A8DF-2C07D1BFA9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91"/>
          <a:stretch/>
        </p:blipFill>
        <p:spPr>
          <a:xfrm>
            <a:off x="-2" y="1404873"/>
            <a:ext cx="12192001" cy="61070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D6889AA-50FF-42C4-A87B-4C0684056572}"/>
              </a:ext>
            </a:extLst>
          </p:cNvPr>
          <p:cNvSpPr/>
          <p:nvPr/>
        </p:nvSpPr>
        <p:spPr>
          <a:xfrm>
            <a:off x="5508978" y="2178756"/>
            <a:ext cx="1569155" cy="31608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8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E1D1FA-3C6E-4429-BCC5-ADBB6734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Click on your desired Section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1BD422-5CA2-466F-A3D5-30A1F4C761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3018903"/>
            <a:ext cx="11496821" cy="13508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5C26974-5C7C-4F8B-89F0-F555156E3B68}"/>
              </a:ext>
            </a:extLst>
          </p:cNvPr>
          <p:cNvSpPr/>
          <p:nvPr/>
        </p:nvSpPr>
        <p:spPr>
          <a:xfrm>
            <a:off x="526073" y="3018903"/>
            <a:ext cx="3007349" cy="12708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4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86736-B2EF-440A-8DD5-BE0B58288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 post, click ‘add’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3C3209-1CA1-45F5-9A30-40401DB6FC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020" y="2509911"/>
            <a:ext cx="9632860" cy="3997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F766EB6-770A-4178-A81B-B537A91D084F}"/>
              </a:ext>
            </a:extLst>
          </p:cNvPr>
          <p:cNvSpPr/>
          <p:nvPr/>
        </p:nvSpPr>
        <p:spPr>
          <a:xfrm>
            <a:off x="8331200" y="4899378"/>
            <a:ext cx="575733" cy="50999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0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86421F84-C2BA-44A2-BFCE-7AA19965C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894" y="395288"/>
            <a:ext cx="3651466" cy="563403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accent1"/>
                </a:solidFill>
              </a:rPr>
              <a:t>If there is a Section that you would like to cross post to, you may choose by clicking the ‘cross post to’ option.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Add your subject to the ‘subject’ line.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Add the body of your post.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DD31EE-DB90-4E5F-BBDF-4D4C759FA2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" r="15430" b="1"/>
          <a:stretch/>
        </p:blipFill>
        <p:spPr>
          <a:xfrm>
            <a:off x="4639056" y="0"/>
            <a:ext cx="7552944" cy="6857990"/>
          </a:xfrm>
          <a:prstGeom prst="rect">
            <a:avLst/>
          </a:prstGeom>
          <a:effectLst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A18BEC8-E3C5-4241-BA97-673B7307CA9B}"/>
              </a:ext>
            </a:extLst>
          </p:cNvPr>
          <p:cNvSpPr/>
          <p:nvPr/>
        </p:nvSpPr>
        <p:spPr>
          <a:xfrm>
            <a:off x="5271911" y="1557867"/>
            <a:ext cx="959556" cy="21448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E41E38-12A6-4A1D-B3A4-BECA21743C37}"/>
              </a:ext>
            </a:extLst>
          </p:cNvPr>
          <p:cNvSpPr/>
          <p:nvPr/>
        </p:nvSpPr>
        <p:spPr>
          <a:xfrm>
            <a:off x="5599289" y="2269067"/>
            <a:ext cx="632178" cy="21448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EC8658-60B0-4B4B-8449-8A8DEC1BEADF}"/>
              </a:ext>
            </a:extLst>
          </p:cNvPr>
          <p:cNvSpPr/>
          <p:nvPr/>
        </p:nvSpPr>
        <p:spPr>
          <a:xfrm>
            <a:off x="6231467" y="2878667"/>
            <a:ext cx="5960533" cy="3894666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59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521788-9803-4B95-BF00-92B693374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5971"/>
            <a:ext cx="10515600" cy="1325563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dirty="0"/>
              <a:t>To attach a file to your post click the ‘attach’ button, from there you will be prompted to upload your attachment. 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E93F319A-234A-474E-886F-4F513A052B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15418"/>
            <a:ext cx="10515600" cy="275587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246FBA1-B434-454A-9FA4-DF300603E6DE}"/>
              </a:ext>
            </a:extLst>
          </p:cNvPr>
          <p:cNvSpPr/>
          <p:nvPr/>
        </p:nvSpPr>
        <p:spPr>
          <a:xfrm>
            <a:off x="2111022" y="4109156"/>
            <a:ext cx="1207911" cy="66604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3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996D30-A915-4AA8-A6F8-1C8792797B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43" y="643466"/>
            <a:ext cx="8284114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6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175</Words>
  <Application>Microsoft Office PowerPoint</Application>
  <PresentationFormat>Widescreen</PresentationFormat>
  <Paragraphs>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Community Basics: </vt:lpstr>
      <vt:lpstr>Log in to your CBA profile</vt:lpstr>
      <vt:lpstr>Located in the top right-hand corner click the ‘Community’ button or click the CBA Community button under member recourses</vt:lpstr>
      <vt:lpstr>To view the your Section forum, choose the ‘My Communities’ option </vt:lpstr>
      <vt:lpstr>Click on your desired Section</vt:lpstr>
      <vt:lpstr>To post, click ‘add’</vt:lpstr>
      <vt:lpstr>PowerPoint Presentation</vt:lpstr>
      <vt:lpstr>To attach a file to your post click the ‘attach’ button, from there you will be prompted to upload your attachment. </vt:lpstr>
      <vt:lpstr>PowerPoint Presentation</vt:lpstr>
      <vt:lpstr>PowerPoint Presentation</vt:lpstr>
      <vt:lpstr>When you have successfully added your attachment your screen should look like this:</vt:lpstr>
      <vt:lpstr>To schedule your post, click the ‘schedule’ option</vt:lpstr>
      <vt:lpstr>Select your desired date and time, then click ‘schedule’</vt:lpstr>
      <vt:lpstr>Once you are satisfied with your post, hit ‘send’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Basics: </dc:title>
  <dc:creator>Katie Null</dc:creator>
  <cp:lastModifiedBy>Katie Null</cp:lastModifiedBy>
  <cp:revision>3</cp:revision>
  <dcterms:created xsi:type="dcterms:W3CDTF">2019-08-22T14:47:16Z</dcterms:created>
  <dcterms:modified xsi:type="dcterms:W3CDTF">2019-08-22T16:59:19Z</dcterms:modified>
</cp:coreProperties>
</file>